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7EFF86A-8ECC-4CAF-876A-81148F4A1203}">
  <a:tblStyle styleId="{57EFF86A-8ECC-4CAF-876A-81148F4A120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3.jpg"/><Relationship Id="rId7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Sega Dreamcast Visual Memory Unit FPGA Implementation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Falco Girgis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4/25/17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CPE526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VHDL Instruction Attribute Record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762" y="1260475"/>
            <a:ext cx="47910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VHDL Instruction Attribute Lookup Table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23" y="1017723"/>
            <a:ext cx="4093025" cy="39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VHDL CPU Core Logic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Clock Process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Update program counter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Handle reset signal and logic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Fetch Instruction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Extract Operands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Fetch Register Indirect Pointer Operand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Execute Instruction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1 - Fetch Instruction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0225"/>
            <a:ext cx="72580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2 - Extract Operands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Decode instruction for operand types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Extract operands from instruction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Types and packing determined by address modes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2 Different Cases</a:t>
            </a:r>
          </a:p>
          <a:p>
            <a:pPr indent="-228600" lvl="2" marL="1371600" rtl="0">
              <a:spcBef>
                <a:spcPts val="0"/>
              </a:spcBef>
              <a:buAutoNum type="romanLcPeriod"/>
            </a:pPr>
            <a:r>
              <a:rPr lang="en"/>
              <a:t>Specially-coded Instructions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Hard-coded logic</a:t>
            </a:r>
          </a:p>
          <a:p>
            <a:pPr indent="-228600" lvl="2" marL="1371600" rtl="0">
              <a:spcBef>
                <a:spcPts val="0"/>
              </a:spcBef>
              <a:buAutoNum type="romanLcPeriod"/>
            </a:pPr>
            <a:r>
              <a:rPr lang="en"/>
              <a:t>Standard-encoded instructions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Standard loop (3 possible operands)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Addressing Modes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58" name="Shape 158"/>
          <p:cNvGraphicFramePr/>
          <p:nvPr/>
        </p:nvGraphicFramePr>
        <p:xfrm>
          <a:off x="166247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{57EFF86A-8ECC-4CAF-876A-81148F4A1203}</a:tableStyleId>
              </a:tblPr>
              <a:tblGrid>
                <a:gridCol w="1142550"/>
                <a:gridCol w="988600"/>
                <a:gridCol w="32981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Mode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Bits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Description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Immediate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Operand given in instruction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Direct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Address of operand in memory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Indirect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Index of a special pointer register in memory which contains the address of the operand.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Bit specifier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Specifies a bit offset within a byte operand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Absolute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12/16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12 or 16 bits of PC are set to the given address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Relative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8/16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Address encoded is added to PC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VHDL General-Case Operand Extraction Logic 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75" y="1112024"/>
            <a:ext cx="5791200" cy="38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3 - Fetch Register Indirect Operand Pointer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Not straightforward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8-bit words, 9-bit addresses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Pointers stored in special preset addresses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Address Calculation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Bit 8: MSB of ptr reg index (from instruction)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Bit 7 downto 0: Value stored in the given ptr reg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62" y="3114800"/>
            <a:ext cx="612457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4 - Execute Instruction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Weirdly easy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62" y="1682787"/>
            <a:ext cx="59912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 vs VHDL Opcode Implementation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VHDL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87" y="1642262"/>
            <a:ext cx="48101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800" y="3309900"/>
            <a:ext cx="3377164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 Memory Unit (VMU)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12" y="1101137"/>
            <a:ext cx="404812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000" y="3365000"/>
            <a:ext cx="27241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1599" y="1152475"/>
            <a:ext cx="2770349" cy="20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950" y="3524712"/>
            <a:ext cx="20955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2750" y="3539000"/>
            <a:ext cx="18288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 (Playable)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Feed display buffer to graphics display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XRAM is ready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Wire controller/input buttons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Port 3 logic is implemented and ready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 RAM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Timer0 and Timer1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Cross-Platform VMU Support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9578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Elysian Shadows Kickstarter (Indie 2D/3D RPG)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Windows, Mac, Linux, Sega Dreamcast, Steam, iOS, Android, OUYA, ForgeTV, RaspPi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Dreamcast-specific VMU content for display and minigames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ElysianVMU Software Emulator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Play VMU content on any device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00" y="2706721"/>
            <a:ext cx="2684074" cy="208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764" y="2583875"/>
            <a:ext cx="1378725" cy="13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6124" y="3969823"/>
            <a:ext cx="1660649" cy="11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874" y="2044324"/>
            <a:ext cx="3839598" cy="287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Generation VMU Hardware (VMU2?)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PC Communication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USB Storage Device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Larger Memory Capacity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Chargeable Batteries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Backlit LCD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Higher Resolution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High-Quality Audio Output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16-bit ISA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Backwards Compatibility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75" y="1092575"/>
            <a:ext cx="4948474" cy="37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Block Diagram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175" y="1017725"/>
            <a:ext cx="5500099" cy="40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Memory Layout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34725" y="11268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Memory Space                                                      RAM Space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274" y="1566325"/>
            <a:ext cx="3161487" cy="297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75" y="1566325"/>
            <a:ext cx="4555400" cy="3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Memory Mapping in VHDL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75" y="1561900"/>
            <a:ext cx="8276649" cy="23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8-bit Sanyo LC86K87 CPU Features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128-KB Flash memory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20-KB ROM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710-byte RAM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13-source, 10-vector interrupt architecture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LCD Controller/Driver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16-bit timer/counter/pulse generator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16-bit (or 2-channel x 8-bit) synchronous serial interface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Dedicated Dreamcast interface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26150" y="453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Instruction Map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573" y="1112000"/>
            <a:ext cx="4070450" cy="368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